
<file path=[Content_Types].xml><?xml version="1.0" encoding="utf-8"?>
<Types xmlns="http://schemas.openxmlformats.org/package/2006/content-types">
  <Default Extension="jpeg" ContentType="image/jpeg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ict" ContentType="image/pict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Default Extension="docx" ContentType="application/vnd.openxmlformats-officedocument.wordprocessingml.document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vml" ContentType="application/vnd.openxmlformats-officedocument.vmlDrawin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4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ict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DBFCF-2243-8F4F-977E-D8E1081DB1C8}" type="datetimeFigureOut">
              <a:rPr lang="en-US" smtClean="0"/>
              <a:pPr/>
              <a:t>12/13/11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A7273-0E38-E040-A0BC-48DACC9887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Relationship Id="rId3" Type="http://schemas.openxmlformats.org/officeDocument/2006/relationships/package" Target="../embeddings/Microsoft_Word_Document1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244600" y="457200"/>
          <a:ext cx="6654800" cy="5943600"/>
        </p:xfrm>
        <a:graphic>
          <a:graphicData uri="http://schemas.openxmlformats.org/presentationml/2006/ole">
            <p:oleObj spid="_x0000_s3074" name="Document" r:id="rId3" imgW="6654800" imgH="5943600" progId="Word.Document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44600" y="1109543"/>
            <a:ext cx="17772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rgbClr val="FF0000"/>
                </a:solidFill>
                <a:latin typeface="Arial Black"/>
                <a:cs typeface="Arial Black"/>
              </a:rPr>
              <a:t>g</a:t>
            </a:r>
            <a:r>
              <a:rPr lang="en-US" sz="11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ente</a:t>
            </a:r>
            <a:r>
              <a:rPr lang="en-US" sz="1100" dirty="0" smtClean="0">
                <a:solidFill>
                  <a:srgbClr val="FF0000"/>
                </a:solidFill>
                <a:latin typeface="Arial Black"/>
                <a:cs typeface="Arial Black"/>
              </a:rPr>
              <a:t> - people</a:t>
            </a:r>
            <a:endParaRPr lang="en-US" sz="11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1845" y="1077277"/>
            <a:ext cx="17772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rgbClr val="FF0000"/>
                </a:solidFill>
                <a:latin typeface="Arial Black"/>
                <a:cs typeface="Arial Black"/>
              </a:rPr>
              <a:t>b</a:t>
            </a:r>
            <a:r>
              <a:rPr lang="en-US" sz="11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ruta</a:t>
            </a:r>
            <a:r>
              <a:rPr lang="en-US" sz="1100" dirty="0" smtClean="0">
                <a:solidFill>
                  <a:srgbClr val="FF0000"/>
                </a:solidFill>
                <a:latin typeface="Arial Black"/>
                <a:cs typeface="Arial Black"/>
              </a:rPr>
              <a:t>- brute, stupid</a:t>
            </a:r>
          </a:p>
          <a:p>
            <a:r>
              <a:rPr lang="en-US" sz="11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astuta</a:t>
            </a:r>
            <a:r>
              <a:rPr lang="en-US" sz="1100" dirty="0" smtClean="0">
                <a:solidFill>
                  <a:srgbClr val="FF0000"/>
                </a:solidFill>
                <a:latin typeface="Arial Black"/>
                <a:cs typeface="Arial Black"/>
              </a:rPr>
              <a:t>- smart, crafty</a:t>
            </a:r>
            <a:endParaRPr lang="en-US" sz="11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74927" y="1109543"/>
            <a:ext cx="17772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  <a:latin typeface="Arial Black"/>
                <a:cs typeface="Arial Black"/>
              </a:rPr>
              <a:t>F		 S</a:t>
            </a:r>
            <a:endParaRPr lang="en-US" sz="11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279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en-US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Yo</a:t>
            </a:r>
            <a:r>
              <a:rPr lang="en-US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 soy…	</a:t>
            </a:r>
            <a:r>
              <a:rPr lang="en-US" dirty="0" smtClean="0"/>
              <a:t>								</a:t>
            </a:r>
            <a:r>
              <a:rPr lang="en-US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Mis</a:t>
            </a:r>
            <a:r>
              <a:rPr lang="en-US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 amigos son…</a:t>
            </a:r>
            <a:endParaRPr lang="en-US" dirty="0">
              <a:solidFill>
                <a:srgbClr val="660066"/>
              </a:solidFill>
              <a:latin typeface="Abadi MT Condensed Extra Bold"/>
              <a:cs typeface="Abadi MT Condensed Extra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2446" y="1295235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2446" y="2218565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2446" y="3141895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2446" y="3826912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2446" y="4750242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2446" y="5673572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63611" y="1095180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67446" y="1880010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67446" y="2741785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17339" y="3417405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148981" y="2494075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148981" y="3329163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148981" y="4190938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148981" y="5114268"/>
            <a:ext cx="9571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A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8443" y="1495290"/>
            <a:ext cx="222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traba</a:t>
            </a:r>
            <a:r>
              <a:rPr lang="en-US" sz="2800" b="1" dirty="0" smtClean="0"/>
              <a:t>	  </a:t>
            </a:r>
            <a:r>
              <a:rPr lang="en-US" sz="2800" b="1" dirty="0" err="1" smtClean="0"/>
              <a:t>ador</a:t>
            </a:r>
            <a:r>
              <a:rPr lang="en-US" sz="2800" b="1" dirty="0" err="1" smtClean="0">
                <a:solidFill>
                  <a:srgbClr val="FF0000"/>
                </a:solidFill>
              </a:rPr>
              <a:t>a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8718" y="2418620"/>
            <a:ext cx="222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m</a:t>
            </a:r>
            <a:r>
              <a:rPr lang="en-US" sz="2800" b="1" dirty="0" smtClean="0"/>
              <a:t>      </a:t>
            </a:r>
            <a:r>
              <a:rPr lang="en-US" sz="2800" b="1" dirty="0" err="1" smtClean="0"/>
              <a:t>ren</a:t>
            </a:r>
            <a:r>
              <a:rPr lang="en-US" sz="2800" b="1" dirty="0" err="1" smtClean="0">
                <a:solidFill>
                  <a:srgbClr val="FF0000"/>
                </a:solidFill>
              </a:rPr>
              <a:t>a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91204" y="3467663"/>
            <a:ext cx="222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   </a:t>
            </a:r>
            <a:r>
              <a:rPr lang="en-US" sz="2800" b="1" dirty="0" err="1" smtClean="0"/>
              <a:t>eri</a:t>
            </a:r>
            <a:r>
              <a:rPr lang="en-US" sz="2800" b="1" dirty="0" err="1" smtClean="0">
                <a:solidFill>
                  <a:srgbClr val="FF0000"/>
                </a:solidFill>
              </a:rPr>
              <a:t>a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8718" y="4129383"/>
            <a:ext cx="222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at    </a:t>
            </a:r>
            <a:r>
              <a:rPr lang="en-US" sz="2800" b="1" dirty="0" err="1" smtClean="0"/>
              <a:t>étic</a:t>
            </a:r>
            <a:r>
              <a:rPr lang="en-US" sz="2800" b="1" dirty="0" err="1" smtClean="0">
                <a:solidFill>
                  <a:srgbClr val="FF0000"/>
                </a:solidFill>
              </a:rPr>
              <a:t>a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59368" y="4950297"/>
            <a:ext cx="222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ntelectual</a:t>
            </a:r>
            <a:endParaRPr lang="en-US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28718" y="5873627"/>
            <a:ext cx="222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bo</a:t>
            </a:r>
            <a:r>
              <a:rPr lang="en-US" sz="2800" b="1" dirty="0" smtClean="0"/>
              <a:t>      </a:t>
            </a:r>
            <a:r>
              <a:rPr lang="en-US" sz="2800" b="1" dirty="0" err="1" smtClean="0"/>
              <a:t>it</a:t>
            </a:r>
            <a:r>
              <a:rPr lang="en-US" sz="2800" b="1" dirty="0" err="1" smtClean="0">
                <a:solidFill>
                  <a:srgbClr val="FF0000"/>
                </a:solidFill>
              </a:rPr>
              <a:t>a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62927" y="1447659"/>
            <a:ext cx="222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oren</a:t>
            </a:r>
            <a:r>
              <a:rPr lang="en-US" sz="2800" b="1" dirty="0" err="1" smtClean="0">
                <a:solidFill>
                  <a:srgbClr val="FF0000"/>
                </a:solidFill>
              </a:rPr>
              <a:t>o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63611" y="2280120"/>
            <a:ext cx="222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t</a:t>
            </a:r>
            <a:r>
              <a:rPr lang="en-US" sz="2800" b="1" dirty="0" err="1" smtClean="0"/>
              <a:t>r</a:t>
            </a:r>
            <a:r>
              <a:rPr lang="en-US" sz="2800" b="1" dirty="0" smtClean="0"/>
              <a:t>      </a:t>
            </a:r>
            <a:r>
              <a:rPr lang="en-US" sz="2800" b="1" dirty="0" err="1" smtClean="0"/>
              <a:t>badajor</a:t>
            </a:r>
            <a:endParaRPr lang="en-US" sz="2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767446" y="3042082"/>
            <a:ext cx="222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g</a:t>
            </a:r>
            <a:r>
              <a:rPr lang="en-US" sz="2800" b="1" dirty="0" smtClean="0"/>
              <a:t>     </a:t>
            </a:r>
            <a:r>
              <a:rPr lang="en-US" sz="2800" b="1" dirty="0" err="1" smtClean="0"/>
              <a:t>acios</a:t>
            </a:r>
            <a:r>
              <a:rPr lang="en-US" sz="2800" b="1" dirty="0" err="1" smtClean="0">
                <a:solidFill>
                  <a:srgbClr val="FF0000"/>
                </a:solidFill>
              </a:rPr>
              <a:t>o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35120" y="3729273"/>
            <a:ext cx="222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</a:t>
            </a:r>
            <a:r>
              <a:rPr lang="en-US" sz="2800" b="1" dirty="0" err="1" smtClean="0"/>
              <a:t>atl</a:t>
            </a:r>
            <a:r>
              <a:rPr lang="en-US" sz="2800" b="1" dirty="0" err="1" smtClean="0"/>
              <a:t>éti</a:t>
            </a:r>
            <a:r>
              <a:rPr lang="en-US" sz="2800" b="1" dirty="0" smtClean="0"/>
              <a:t>     </a:t>
            </a:r>
            <a:r>
              <a:rPr lang="en-US" sz="2800" b="1" dirty="0" err="1" smtClean="0">
                <a:solidFill>
                  <a:srgbClr val="FF0000"/>
                </a:solidFill>
              </a:rPr>
              <a:t>o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2150" y="2680230"/>
            <a:ext cx="2663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        </a:t>
            </a:r>
            <a:r>
              <a:rPr lang="en-US" sz="2800" b="1" dirty="0" err="1" smtClean="0"/>
              <a:t>imp</a:t>
            </a:r>
            <a:r>
              <a:rPr lang="en-US" sz="2800" b="1" dirty="0" err="1" smtClean="0"/>
              <a:t>átic</a:t>
            </a:r>
            <a:r>
              <a:rPr lang="en-US" sz="2800" b="1" dirty="0" err="1" smtClean="0">
                <a:solidFill>
                  <a:srgbClr val="FF0000"/>
                </a:solidFill>
              </a:rPr>
              <a:t>a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46045" y="4488632"/>
            <a:ext cx="2663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      mo     </a:t>
            </a:r>
            <a:r>
              <a:rPr lang="en-US" sz="2800" b="1" dirty="0" err="1" smtClean="0"/>
              <a:t>en</a:t>
            </a:r>
            <a:r>
              <a:rPr lang="en-US" sz="2800" b="1" dirty="0" err="1" smtClean="0">
                <a:solidFill>
                  <a:srgbClr val="FF0000"/>
                </a:solidFill>
              </a:rPr>
              <a:t>a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74536" y="3565302"/>
            <a:ext cx="2663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           </a:t>
            </a:r>
            <a:r>
              <a:rPr lang="en-US" sz="2800" b="1" dirty="0" err="1" smtClean="0"/>
              <a:t>tl</a:t>
            </a:r>
            <a:r>
              <a:rPr lang="en-US" sz="2800" b="1" dirty="0" err="1" smtClean="0"/>
              <a:t>étic</a:t>
            </a:r>
            <a:r>
              <a:rPr lang="en-US" sz="2800" b="1" dirty="0" err="1" smtClean="0">
                <a:solidFill>
                  <a:srgbClr val="FF0000"/>
                </a:solidFill>
              </a:rPr>
              <a:t>a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42894" y="5411962"/>
            <a:ext cx="2663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           </a:t>
            </a:r>
            <a:r>
              <a:rPr lang="en-US" sz="2800" b="1" dirty="0" err="1" smtClean="0"/>
              <a:t>bonit</a:t>
            </a:r>
            <a:endParaRPr lang="en-US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850568" y="405286"/>
            <a:ext cx="2333569" cy="6124754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err="1" smtClean="0"/>
              <a:t>Mis</a:t>
            </a:r>
            <a:r>
              <a:rPr lang="en-US" sz="2800" b="1" u="sng" dirty="0" smtClean="0"/>
              <a:t> amigos </a:t>
            </a:r>
            <a:r>
              <a:rPr lang="en-US" sz="2800" b="1" u="sng" dirty="0" err="1" smtClean="0"/>
              <a:t>y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yo</a:t>
            </a:r>
            <a:r>
              <a:rPr lang="en-US" sz="2800" b="1" dirty="0" smtClean="0"/>
              <a:t> </a:t>
            </a:r>
            <a:r>
              <a:rPr lang="en-US" sz="2800" b="1" dirty="0" err="1" smtClean="0">
                <a:solidFill>
                  <a:srgbClr val="FF6600"/>
                </a:solidFill>
              </a:rPr>
              <a:t>somos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parecid</a:t>
            </a:r>
            <a:r>
              <a:rPr lang="en-US" sz="2800" b="1" dirty="0" err="1" smtClean="0">
                <a:solidFill>
                  <a:srgbClr val="FF0000"/>
                </a:solidFill>
              </a:rPr>
              <a:t>os</a:t>
            </a:r>
            <a:r>
              <a:rPr lang="en-US" sz="2800" b="1" dirty="0" smtClean="0"/>
              <a:t>. </a:t>
            </a:r>
            <a:r>
              <a:rPr lang="en-US" sz="2800" b="1" u="sng" dirty="0" err="1" smtClean="0"/>
              <a:t>Nosotros</a:t>
            </a:r>
            <a:r>
              <a:rPr lang="en-US" sz="2800" b="1" u="sng" dirty="0" smtClean="0"/>
              <a:t> </a:t>
            </a:r>
            <a:r>
              <a:rPr lang="en-US" sz="2800" b="1" dirty="0" err="1" smtClean="0">
                <a:solidFill>
                  <a:srgbClr val="FF6600"/>
                </a:solidFill>
              </a:rPr>
              <a:t>somos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moren</a:t>
            </a:r>
            <a:r>
              <a:rPr lang="en-US" sz="2800" b="1" dirty="0" err="1" smtClean="0">
                <a:solidFill>
                  <a:srgbClr val="FF0000"/>
                </a:solidFill>
              </a:rPr>
              <a:t>os</a:t>
            </a:r>
            <a:r>
              <a:rPr lang="en-US" sz="2800" b="1" dirty="0" smtClean="0"/>
              <a:t>. </a:t>
            </a:r>
            <a:r>
              <a:rPr lang="en-US" sz="2800" b="1" u="sng" dirty="0" smtClean="0"/>
              <a:t>Marc </a:t>
            </a:r>
            <a:r>
              <a:rPr lang="en-US" sz="2800" b="1" u="sng" dirty="0" err="1" smtClean="0"/>
              <a:t>y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yo</a:t>
            </a:r>
            <a:r>
              <a:rPr lang="en-US" sz="2800" b="1" u="sng" dirty="0" smtClean="0"/>
              <a:t> </a:t>
            </a:r>
            <a:r>
              <a:rPr lang="en-US" sz="2800" b="1" dirty="0" err="1" smtClean="0">
                <a:solidFill>
                  <a:srgbClr val="FF6600"/>
                </a:solidFill>
              </a:rPr>
              <a:t>somos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trabajador</a:t>
            </a:r>
            <a:r>
              <a:rPr lang="en-US" sz="2800" b="1" dirty="0" err="1" smtClean="0">
                <a:solidFill>
                  <a:srgbClr val="FF0000"/>
                </a:solidFill>
              </a:rPr>
              <a:t>es</a:t>
            </a:r>
            <a:r>
              <a:rPr lang="en-US" sz="2800" b="1" dirty="0" smtClean="0"/>
              <a:t>. </a:t>
            </a:r>
            <a:r>
              <a:rPr lang="en-US" sz="2800" b="1" u="sng" dirty="0" smtClean="0"/>
              <a:t>Sara </a:t>
            </a:r>
            <a:r>
              <a:rPr lang="en-US" sz="2800" b="1" u="sng" dirty="0" err="1" smtClean="0"/>
              <a:t>y</a:t>
            </a:r>
            <a:r>
              <a:rPr lang="en-US" sz="2800" b="1" u="sng" dirty="0" smtClean="0"/>
              <a:t> Marc </a:t>
            </a:r>
            <a:r>
              <a:rPr lang="en-US" sz="2800" b="1" dirty="0" smtClean="0">
                <a:solidFill>
                  <a:srgbClr val="FF6600"/>
                </a:solidFill>
              </a:rPr>
              <a:t>son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atl</a:t>
            </a:r>
            <a:r>
              <a:rPr lang="en-US" sz="2800" b="1" dirty="0" err="1" smtClean="0"/>
              <a:t>étic</a:t>
            </a:r>
            <a:r>
              <a:rPr lang="en-US" sz="2800" b="1" dirty="0" err="1" smtClean="0">
                <a:solidFill>
                  <a:srgbClr val="FF0000"/>
                </a:solidFill>
              </a:rPr>
              <a:t>os</a:t>
            </a:r>
            <a:r>
              <a:rPr lang="en-US" sz="2800" b="1" dirty="0" smtClean="0"/>
              <a:t>. </a:t>
            </a:r>
            <a:r>
              <a:rPr lang="en-US" sz="2800" b="1" u="sng" dirty="0" smtClean="0"/>
              <a:t>Sara </a:t>
            </a:r>
            <a:r>
              <a:rPr lang="en-US" sz="2800" b="1" u="sng" dirty="0" err="1" smtClean="0"/>
              <a:t>y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yo</a:t>
            </a:r>
            <a:r>
              <a:rPr lang="en-US" sz="2800" b="1" u="sng" dirty="0" smtClean="0"/>
              <a:t> </a:t>
            </a:r>
            <a:r>
              <a:rPr lang="en-US" sz="2800" b="1" dirty="0" err="1" smtClean="0">
                <a:solidFill>
                  <a:srgbClr val="FF6600"/>
                </a:solidFill>
              </a:rPr>
              <a:t>somos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bonit</a:t>
            </a:r>
            <a:r>
              <a:rPr lang="en-US" sz="2800" b="1" dirty="0" err="1" smtClean="0">
                <a:solidFill>
                  <a:srgbClr val="FF0000"/>
                </a:solidFill>
              </a:rPr>
              <a:t>as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107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Theme</vt:lpstr>
      <vt:lpstr>Document</vt:lpstr>
      <vt:lpstr>Slide 1</vt:lpstr>
      <vt:lpstr>Slide 2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Benjamin Rush</dc:creator>
  <cp:lastModifiedBy>Benjamin Rush</cp:lastModifiedBy>
  <cp:revision>6</cp:revision>
  <dcterms:created xsi:type="dcterms:W3CDTF">2011-12-13T15:26:45Z</dcterms:created>
  <dcterms:modified xsi:type="dcterms:W3CDTF">2011-12-13T19:55:54Z</dcterms:modified>
</cp:coreProperties>
</file>